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78" r:id="rId3"/>
    <p:sldId id="11579" r:id="rId4"/>
    <p:sldId id="115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52550" y="2141217"/>
            <a:ext cx="8153400" cy="24776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</a:t>
            </a:r>
            <a:r>
              <a:rPr kumimoji="0" lang="ar-AE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ما هي إرشادات الأمن والسلامة فى المختبر ؟ - اسألني كيميا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92" y="2052118"/>
            <a:ext cx="7958100" cy="270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4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جميع ملصقات السلامة والصحة المهنية 310 ملصق All Safety Signs أكاديمية سيفجين الدولية للسلامة والصحة المهنية والبيئة والجودة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60"/>
          <a:stretch/>
        </p:blipFill>
        <p:spPr bwMode="auto">
          <a:xfrm>
            <a:off x="7661965" y="1720732"/>
            <a:ext cx="2895197" cy="368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8881"/>
          <a:stretch/>
        </p:blipFill>
        <p:spPr>
          <a:xfrm>
            <a:off x="2559108" y="1720733"/>
            <a:ext cx="3018732" cy="368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ملصقات السلامة والصحة المهنية - كونتنت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7" t="19731" r="5327" b="7257"/>
          <a:stretch/>
        </p:blipFill>
        <p:spPr bwMode="auto">
          <a:xfrm>
            <a:off x="4746567" y="1454728"/>
            <a:ext cx="3670333" cy="423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45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3</cp:revision>
  <dcterms:created xsi:type="dcterms:W3CDTF">2023-06-12T08:37:42Z</dcterms:created>
  <dcterms:modified xsi:type="dcterms:W3CDTF">2023-08-30T07:48:29Z</dcterms:modified>
</cp:coreProperties>
</file>